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DM Sans Medium"/>
      <p:regular r:id="rId14"/>
    </p:embeddedFont>
    <p:embeddedFont>
      <p:font typeface="DM Sans Medium"/>
      <p:regular r:id="rId15"/>
    </p:embeddedFont>
    <p:embeddedFont>
      <p:font typeface="DM Sans Medium"/>
      <p:regular r:id="rId16"/>
    </p:embeddedFont>
    <p:embeddedFont>
      <p:font typeface="DM Sans Medium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yweb-peterli.netlify.app/" TargetMode="External"/><Relationship Id="rId4" Type="http://schemas.openxmlformats.org/officeDocument/2006/relationships/hyperlink" Target="https://todaypricebtc.netlify.app/" TargetMode="External"/><Relationship Id="rId6" Type="http://schemas.openxmlformats.org/officeDocument/2006/relationships/hyperlink" Target="https://musical-crisp-79946e.netlify.app/#/Kambaz/" TargetMode="External"/><Relationship Id="rId7" Type="http://schemas.openxmlformats.org/officeDocument/2006/relationships/hyperlink" Target="https://myweb-peterli.netlify.app/" TargetMode="External"/><Relationship Id="rId8" Type="http://schemas.openxmlformats.org/officeDocument/2006/relationships/hyperlink" Target="https://todaypricebtc.netlify.app/" TargetMode="External"/><Relationship Id="rId9" Type="http://schemas.openxmlformats.org/officeDocument/2006/relationships/hyperlink" Target="https://musical-crisp-79946e.netlify.app/#/Kambaz/" TargetMode="External"/><Relationship Id="rId1" Type="http://schemas.openxmlformats.org/officeDocument/2006/relationships/image" Target="../media/image-3-1.png"/><Relationship Id="rId3" Type="http://schemas.openxmlformats.org/officeDocument/2006/relationships/image" Target="../media/image-3-2.png"/><Relationship Id="rId5" Type="http://schemas.openxmlformats.org/officeDocument/2006/relationships/image" Target="../media/image-3-3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fshop.netlify.app/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5513"/>
            <a:ext cx="75646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Frontend Engineer Portfolio: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444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Yue Wen Peter Li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293394"/>
            <a:ext cx="93852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Developer with cross-disciplinary expertise in computer science, health policy, and social sciences. Ready to bring analytical thinking and creative solutions to your frontend challenges.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65415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128E9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6305" y="5786795"/>
            <a:ext cx="11775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PL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1270040" y="5637252"/>
            <a:ext cx="14506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61613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Peter Li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7112" y="555546"/>
            <a:ext cx="5051108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Educational Journey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934403" y="1489829"/>
            <a:ext cx="22860" cy="6185297"/>
          </a:xfrm>
          <a:prstGeom prst="roundRect">
            <a:avLst>
              <a:gd name="adj" fmla="val 132575"/>
            </a:avLst>
          </a:prstGeom>
          <a:solidFill>
            <a:srgbClr val="D3D1C9"/>
          </a:solidFill>
          <a:ln/>
        </p:spPr>
      </p:sp>
      <p:sp>
        <p:nvSpPr>
          <p:cNvPr id="5" name="Shape 2"/>
          <p:cNvSpPr/>
          <p:nvPr/>
        </p:nvSpPr>
        <p:spPr>
          <a:xfrm>
            <a:off x="1138833" y="1705689"/>
            <a:ext cx="606028" cy="22860"/>
          </a:xfrm>
          <a:prstGeom prst="roundRect">
            <a:avLst>
              <a:gd name="adj" fmla="val 132575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707112" y="1489829"/>
            <a:ext cx="454581" cy="45458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95" y="1527750"/>
            <a:ext cx="303014" cy="3787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44529" y="1559243"/>
            <a:ext cx="375844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Northeastern University, Boston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944529" y="1996083"/>
            <a:ext cx="649235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M.S. in Computer Science (GPA: 3.8/4.0)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944529" y="2440543"/>
            <a:ext cx="649235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2023-2025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944529" y="2885003"/>
            <a:ext cx="649235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Development, Algorithms, SWD, HCI, AI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944529" y="3278862"/>
            <a:ext cx="649235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Systems, Network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1138833" y="4221956"/>
            <a:ext cx="606028" cy="22860"/>
          </a:xfrm>
          <a:prstGeom prst="roundRect">
            <a:avLst>
              <a:gd name="adj" fmla="val 132575"/>
            </a:avLst>
          </a:prstGeom>
          <a:solidFill>
            <a:srgbClr val="D3D1C9"/>
          </a:solidFill>
          <a:ln/>
        </p:spPr>
      </p:sp>
      <p:sp>
        <p:nvSpPr>
          <p:cNvPr id="14" name="Shape 10"/>
          <p:cNvSpPr/>
          <p:nvPr/>
        </p:nvSpPr>
        <p:spPr>
          <a:xfrm>
            <a:off x="707112" y="4006096"/>
            <a:ext cx="454581" cy="45458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895" y="4044017"/>
            <a:ext cx="303014" cy="37873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44529" y="4075509"/>
            <a:ext cx="4886682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National Yang Ming Chiao Tung University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1944529" y="4512350"/>
            <a:ext cx="649235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M.S. in Health and Welfare Policy (GPA: 4.1/4.3)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1944529" y="4956810"/>
            <a:ext cx="649235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2019-2023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1944529" y="5401270"/>
            <a:ext cx="649235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Published research at Population Association of America 2021</a:t>
            </a:r>
            <a:endParaRPr lang="en-US" sz="1550" dirty="0"/>
          </a:p>
        </p:txBody>
      </p:sp>
      <p:sp>
        <p:nvSpPr>
          <p:cNvPr id="20" name="Text 15"/>
          <p:cNvSpPr/>
          <p:nvPr/>
        </p:nvSpPr>
        <p:spPr>
          <a:xfrm>
            <a:off x="1944529" y="5795129"/>
            <a:ext cx="649235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Statistics, Machine Learning</a:t>
            </a:r>
            <a:endParaRPr lang="en-US" sz="1550" dirty="0"/>
          </a:p>
        </p:txBody>
      </p:sp>
      <p:sp>
        <p:nvSpPr>
          <p:cNvPr id="21" name="Shape 16"/>
          <p:cNvSpPr/>
          <p:nvPr/>
        </p:nvSpPr>
        <p:spPr>
          <a:xfrm>
            <a:off x="1138833" y="6738223"/>
            <a:ext cx="606028" cy="22860"/>
          </a:xfrm>
          <a:prstGeom prst="roundRect">
            <a:avLst>
              <a:gd name="adj" fmla="val 132575"/>
            </a:avLst>
          </a:prstGeom>
          <a:solidFill>
            <a:srgbClr val="D3D1C9"/>
          </a:solidFill>
          <a:ln/>
        </p:spPr>
      </p:sp>
      <p:sp>
        <p:nvSpPr>
          <p:cNvPr id="22" name="Shape 17"/>
          <p:cNvSpPr/>
          <p:nvPr/>
        </p:nvSpPr>
        <p:spPr>
          <a:xfrm>
            <a:off x="707112" y="6522363"/>
            <a:ext cx="454581" cy="454581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95" y="6560284"/>
            <a:ext cx="303014" cy="378738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944529" y="6591776"/>
            <a:ext cx="3160276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Fu-Jen Catholic University</a:t>
            </a:r>
            <a:endParaRPr lang="en-US" sz="1950" dirty="0"/>
          </a:p>
        </p:txBody>
      </p:sp>
      <p:sp>
        <p:nvSpPr>
          <p:cNvPr id="25" name="Text 19"/>
          <p:cNvSpPr/>
          <p:nvPr/>
        </p:nvSpPr>
        <p:spPr>
          <a:xfrm>
            <a:off x="1944529" y="7028617"/>
            <a:ext cx="6492359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Dual Degree: B.A. Sociology &amp; B.S. Psychology (GPA: 3.8/4.0) 2014-2018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619125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Portfolio</a:t>
            </a:r>
            <a:endParaRPr lang="en-US" sz="440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576" y="1918097"/>
            <a:ext cx="4226362" cy="3142178"/>
          </a:xfrm>
          <a:prstGeom prst="rect">
            <a:avLst/>
          </a:prstGeom>
        </p:spPr>
      </p:pic>
      <p:pic>
        <p:nvPicPr>
          <p:cNvPr id="4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60" y="1918097"/>
            <a:ext cx="4226362" cy="3136344"/>
          </a:xfrm>
          <a:prstGeom prst="rect">
            <a:avLst/>
          </a:prstGeom>
        </p:spPr>
      </p:pic>
      <p:pic>
        <p:nvPicPr>
          <p:cNvPr id="5" name="Image 2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344" y="1918097"/>
            <a:ext cx="4226362" cy="3107531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787956" y="5486043"/>
            <a:ext cx="4201358" cy="2152650"/>
          </a:xfrm>
          <a:prstGeom prst="roundRect">
            <a:avLst>
              <a:gd name="adj" fmla="val 1569"/>
            </a:avLst>
          </a:prstGeom>
          <a:solidFill>
            <a:srgbClr val="EDEBE3"/>
          </a:solidFill>
          <a:ln/>
        </p:spPr>
      </p:sp>
      <p:sp>
        <p:nvSpPr>
          <p:cNvPr id="7" name="Text 2"/>
          <p:cNvSpPr/>
          <p:nvPr/>
        </p:nvSpPr>
        <p:spPr>
          <a:xfrm>
            <a:off x="1481376" y="571119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Personal Website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13103" y="6198037"/>
            <a:ext cx="3751064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portfolio built with React and Django.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13103" y="7053382"/>
            <a:ext cx="375106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App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4461" y="5486043"/>
            <a:ext cx="4201358" cy="2152650"/>
          </a:xfrm>
          <a:prstGeom prst="roundRect">
            <a:avLst>
              <a:gd name="adj" fmla="val 1569"/>
            </a:avLst>
          </a:prstGeom>
          <a:solidFill>
            <a:srgbClr val="EDEBE3"/>
          </a:solidFill>
          <a:ln/>
        </p:spPr>
      </p:sp>
      <p:sp>
        <p:nvSpPr>
          <p:cNvPr id="11" name="Text 6"/>
          <p:cNvSpPr/>
          <p:nvPr/>
        </p:nvSpPr>
        <p:spPr>
          <a:xfrm>
            <a:off x="5907881" y="571119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Bitcoin Price Tracker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439608" y="6198037"/>
            <a:ext cx="3751064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cryptocurrency dashboard using APIs and React.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439608" y="7053382"/>
            <a:ext cx="375106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9640967" y="5486043"/>
            <a:ext cx="4201358" cy="2152650"/>
          </a:xfrm>
          <a:prstGeom prst="roundRect">
            <a:avLst>
              <a:gd name="adj" fmla="val 1569"/>
            </a:avLst>
          </a:prstGeom>
          <a:solidFill>
            <a:srgbClr val="EDEBE3"/>
          </a:solidFill>
          <a:ln/>
        </p:spPr>
      </p:sp>
      <p:sp>
        <p:nvSpPr>
          <p:cNvPr id="15" name="Text 10"/>
          <p:cNvSpPr/>
          <p:nvPr/>
        </p:nvSpPr>
        <p:spPr>
          <a:xfrm>
            <a:off x="10334387" y="5711190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Kambaz E-education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866114" y="6198037"/>
            <a:ext cx="3751064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Full-stack education platform mimicking the Canvas LMS.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866114" y="7053382"/>
            <a:ext cx="375106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u="sng" dirty="0">
                <a:solidFill>
                  <a:srgbClr val="28282F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10314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Expertise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5881" y="1745337"/>
            <a:ext cx="1618536" cy="127611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96" y="2346841"/>
            <a:ext cx="311468" cy="3893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5873" y="1966793"/>
            <a:ext cx="3665458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Frontend Web Development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075873" y="2445663"/>
            <a:ext cx="3665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React, TypeScript, Redux, Next.js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4909780" y="3033832"/>
            <a:ext cx="8890040" cy="15240"/>
          </a:xfrm>
          <a:prstGeom prst="roundRect">
            <a:avLst>
              <a:gd name="adj" fmla="val 218008"/>
            </a:avLst>
          </a:prstGeom>
          <a:solidFill>
            <a:srgbClr val="D3D1C9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494" y="3076813"/>
            <a:ext cx="3237190" cy="127611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296" y="3520202"/>
            <a:ext cx="311468" cy="3893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85140" y="3298269"/>
            <a:ext cx="2027753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Backend Server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5885140" y="3777139"/>
            <a:ext cx="2027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Node.js, Django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5719048" y="4365308"/>
            <a:ext cx="8080772" cy="15240"/>
          </a:xfrm>
          <a:prstGeom prst="roundRect">
            <a:avLst>
              <a:gd name="adj" fmla="val 218008"/>
            </a:avLst>
          </a:prstGeom>
          <a:solidFill>
            <a:srgbClr val="D3D1C9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7226" y="4408289"/>
            <a:ext cx="4855845" cy="127611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296" y="4851678"/>
            <a:ext cx="311468" cy="38933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94527" y="4629745"/>
            <a:ext cx="3018234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Management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6694527" y="5108615"/>
            <a:ext cx="30182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MySQL, MongoDB</a:t>
            </a:r>
            <a:endParaRPr lang="en-US" sz="1700" dirty="0"/>
          </a:p>
        </p:txBody>
      </p:sp>
      <p:sp>
        <p:nvSpPr>
          <p:cNvPr id="17" name="Shape 9"/>
          <p:cNvSpPr/>
          <p:nvPr/>
        </p:nvSpPr>
        <p:spPr>
          <a:xfrm>
            <a:off x="6528435" y="5696783"/>
            <a:ext cx="7271385" cy="15240"/>
          </a:xfrm>
          <a:prstGeom prst="roundRect">
            <a:avLst>
              <a:gd name="adj" fmla="val 218008"/>
            </a:avLst>
          </a:prstGeom>
          <a:solidFill>
            <a:srgbClr val="D3D1C9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39" y="5739765"/>
            <a:ext cx="6474500" cy="1276112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296" y="6183154"/>
            <a:ext cx="311468" cy="38933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3795" y="5961221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Deployment</a:t>
            </a:r>
            <a:endParaRPr lang="en-US" sz="2150" dirty="0"/>
          </a:p>
        </p:txBody>
      </p:sp>
      <p:sp>
        <p:nvSpPr>
          <p:cNvPr id="21" name="Text 11"/>
          <p:cNvSpPr/>
          <p:nvPr/>
        </p:nvSpPr>
        <p:spPr>
          <a:xfrm>
            <a:off x="7503795" y="6440091"/>
            <a:ext cx="32496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AWS, Netlify, Railway, Run-pod</a:t>
            </a:r>
            <a:endParaRPr lang="en-US" sz="1700" dirty="0"/>
          </a:p>
        </p:txBody>
      </p:sp>
      <p:sp>
        <p:nvSpPr>
          <p:cNvPr id="22" name="Text 12"/>
          <p:cNvSpPr/>
          <p:nvPr/>
        </p:nvSpPr>
        <p:spPr>
          <a:xfrm>
            <a:off x="775216" y="7264956"/>
            <a:ext cx="13079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graduate full stack developer with specialized frontend expertise.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9228" y="567928"/>
            <a:ext cx="5163860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Value Proposition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28" y="1523167"/>
            <a:ext cx="1032748" cy="20471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8431" y="1729621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Short-term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48431" y="2176224"/>
            <a:ext cx="645914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development and optimization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448431" y="2630567"/>
            <a:ext cx="645914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React-based solutions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448431" y="3033355"/>
            <a:ext cx="645914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design implementation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228" y="3570327"/>
            <a:ext cx="1032748" cy="20471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48431" y="377678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Mid-term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448431" y="4223385"/>
            <a:ext cx="645914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data analysis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448431" y="4677728"/>
            <a:ext cx="645914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Social media data insights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448431" y="5080516"/>
            <a:ext cx="645914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optimization</a:t>
            </a:r>
            <a:endParaRPr lang="en-US" sz="16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228" y="5617488"/>
            <a:ext cx="1032748" cy="204716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48431" y="5823942"/>
            <a:ext cx="2581870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Long-term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7448431" y="6270546"/>
            <a:ext cx="645914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growth strategies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7448431" y="6724888"/>
            <a:ext cx="645914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engagement solutions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448431" y="7127677"/>
            <a:ext cx="645914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Community growth and brand credibility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8180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2708" y="4378404"/>
            <a:ext cx="6804779" cy="636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Thank You For Your Listening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2708" y="5421987"/>
            <a:ext cx="4231958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3+</a:t>
            </a:r>
            <a:endParaRPr lang="en-US" sz="5250" dirty="0"/>
          </a:p>
        </p:txBody>
      </p:sp>
      <p:sp>
        <p:nvSpPr>
          <p:cNvPr id="5" name="Text 2"/>
          <p:cNvSpPr/>
          <p:nvPr/>
        </p:nvSpPr>
        <p:spPr>
          <a:xfrm>
            <a:off x="1555909" y="6348413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Years Coding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2708" y="6788706"/>
            <a:ext cx="4231958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Committed to continuous learning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199102" y="5421987"/>
            <a:ext cx="4232077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5250" dirty="0"/>
          </a:p>
        </p:txBody>
      </p:sp>
      <p:sp>
        <p:nvSpPr>
          <p:cNvPr id="8" name="Text 5"/>
          <p:cNvSpPr/>
          <p:nvPr/>
        </p:nvSpPr>
        <p:spPr>
          <a:xfrm>
            <a:off x="6042422" y="6348413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Degrees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199102" y="6788706"/>
            <a:ext cx="423207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Interdisciplinary education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685615" y="5421987"/>
            <a:ext cx="4232077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50"/>
              </a:lnSpc>
              <a:buNone/>
            </a:pPr>
            <a:r>
              <a:rPr lang="en-US" sz="52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4+</a:t>
            </a:r>
            <a:endParaRPr lang="en-US" sz="5250" dirty="0"/>
          </a:p>
        </p:txBody>
      </p:sp>
      <p:sp>
        <p:nvSpPr>
          <p:cNvPr id="11" name="Text 8"/>
          <p:cNvSpPr/>
          <p:nvPr/>
        </p:nvSpPr>
        <p:spPr>
          <a:xfrm>
            <a:off x="10528935" y="6348413"/>
            <a:ext cx="2545437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Portfolio Projects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685615" y="6788706"/>
            <a:ext cx="4232077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Proven development skills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12708" y="7343537"/>
            <a:ext cx="13204984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look forward to discussing how my technical skills and unique background can contribute to your company's success.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57205"/>
            <a:ext cx="13042821" cy="15150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2025-06-12T15:38:18Z</dcterms:created>
  <dcterms:modified xsi:type="dcterms:W3CDTF">2025-06-12T15:38:18Z</dcterms:modified>
</cp:coreProperties>
</file>